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39B"/>
    <a:srgbClr val="9071B3"/>
    <a:srgbClr val="99CDD7"/>
    <a:srgbClr val="9A7AC4"/>
    <a:srgbClr val="81C0CD"/>
    <a:srgbClr val="73B9C7"/>
    <a:srgbClr val="65B8D5"/>
    <a:srgbClr val="00B0F0"/>
    <a:srgbClr val="A77DC1"/>
    <a:srgbClr val="DB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2" autoAdjust="0"/>
    <p:restoredTop sz="96799" autoAdjust="0"/>
  </p:normalViewPr>
  <p:slideViewPr>
    <p:cSldViewPr snapToGrid="0">
      <p:cViewPr>
        <p:scale>
          <a:sx n="125" d="100"/>
          <a:sy n="125" d="100"/>
        </p:scale>
        <p:origin x="-140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10/17/2015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36426</TotalTime>
  <Words>588</Words>
  <Application>Microsoft Office PowerPoint</Application>
  <PresentationFormat>Widescreen</PresentationFormat>
  <Paragraphs>566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125</cp:revision>
  <dcterms:created xsi:type="dcterms:W3CDTF">2015-07-10T10:18:14Z</dcterms:created>
  <dcterms:modified xsi:type="dcterms:W3CDTF">2015-10-18T14:43:14Z</dcterms:modified>
</cp:coreProperties>
</file>